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4" r:id="rId8"/>
    <p:sldId id="265" r:id="rId9"/>
    <p:sldId id="261" r:id="rId10"/>
    <p:sldId id="267" r:id="rId11"/>
    <p:sldId id="268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26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679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65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71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24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94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24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793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242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60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15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181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09322-B3B4-46CF-8498-483FC92D2857}" type="datetimeFigureOut">
              <a:rPr lang="en-AU" smtClean="0"/>
              <a:t>28/08/2025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F3A3-ED6A-432E-9A38-54A55388D3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03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sketball player in green and white uniform&#10;&#10;Description automatically generated">
            <a:extLst>
              <a:ext uri="{FF2B5EF4-FFF2-40B4-BE49-F238E27FC236}">
                <a16:creationId xmlns:a16="http://schemas.microsoft.com/office/drawing/2014/main" id="{54642B83-BFAF-D88D-DB79-9DFDDC910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1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19607F3B-F3F2-70D8-5620-41D27785B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7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in green uniforms&#10;&#10;Description automatically generated">
            <a:extLst>
              <a:ext uri="{FF2B5EF4-FFF2-40B4-BE49-F238E27FC236}">
                <a16:creationId xmlns:a16="http://schemas.microsoft.com/office/drawing/2014/main" id="{CCC5AE60-16FA-965F-A3E1-6FF80F74E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sports uniform&#10;&#10;Description automatically generated">
            <a:extLst>
              <a:ext uri="{FF2B5EF4-FFF2-40B4-BE49-F238E27FC236}">
                <a16:creationId xmlns:a16="http://schemas.microsoft.com/office/drawing/2014/main" id="{10C74226-31D4-905C-7D36-43DE5EA5D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0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E154-1B91-3167-1280-F519ADD8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906000"/>
          </a:xfrm>
          <a:solidFill>
            <a:schemeClr val="tx1"/>
          </a:solidFill>
        </p:spPr>
        <p:txBody>
          <a:bodyPr/>
          <a:lstStyle/>
          <a:p>
            <a:endParaRPr lang="en-AU"/>
          </a:p>
        </p:txBody>
      </p:sp>
      <p:pic>
        <p:nvPicPr>
          <p:cNvPr id="4" name="Picture 3" descr="A group of people in sports uniforms&#10;&#10;Description automatically generated">
            <a:extLst>
              <a:ext uri="{FF2B5EF4-FFF2-40B4-BE49-F238E27FC236}">
                <a16:creationId xmlns:a16="http://schemas.microsoft.com/office/drawing/2014/main" id="{6791B23F-22BA-8BBD-C94A-16586E567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basketball player&#10;&#10;Description automatically generated">
            <a:extLst>
              <a:ext uri="{FF2B5EF4-FFF2-40B4-BE49-F238E27FC236}">
                <a16:creationId xmlns:a16="http://schemas.microsoft.com/office/drawing/2014/main" id="{29517531-2716-879D-C0B7-1EC77487D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1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ports card&#10;&#10;Description automatically generated">
            <a:extLst>
              <a:ext uri="{FF2B5EF4-FFF2-40B4-BE49-F238E27FC236}">
                <a16:creationId xmlns:a16="http://schemas.microsoft.com/office/drawing/2014/main" id="{464C789E-B38F-68DD-16C9-6C8647D37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6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st of sports information&#10;&#10;Description automatically generated">
            <a:extLst>
              <a:ext uri="{FF2B5EF4-FFF2-40B4-BE49-F238E27FC236}">
                <a16:creationId xmlns:a16="http://schemas.microsoft.com/office/drawing/2014/main" id="{8CF707EA-5919-67E8-C55B-5B4E70CEC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basketball&#10;&#10;Description automatically generated">
            <a:extLst>
              <a:ext uri="{FF2B5EF4-FFF2-40B4-BE49-F238E27FC236}">
                <a16:creationId xmlns:a16="http://schemas.microsoft.com/office/drawing/2014/main" id="{021F32F9-E891-883E-0F32-CDDEAA911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2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of a game&#10;&#10;Description automatically generated">
            <a:extLst>
              <a:ext uri="{FF2B5EF4-FFF2-40B4-BE49-F238E27FC236}">
                <a16:creationId xmlns:a16="http://schemas.microsoft.com/office/drawing/2014/main" id="{6BEC9410-F904-C321-B772-4146D8BE7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4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ew cards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E3D2006C-3853-F828-AF15-B1D387C1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9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4165</TotalTime>
  <Words>0</Words>
  <Application>Microsoft Office PowerPoint</Application>
  <PresentationFormat>A4 Paper (210x297 mm)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Harrington</dc:creator>
  <cp:lastModifiedBy>Ken Harrington</cp:lastModifiedBy>
  <cp:revision>22</cp:revision>
  <dcterms:created xsi:type="dcterms:W3CDTF">2022-11-15T03:29:01Z</dcterms:created>
  <dcterms:modified xsi:type="dcterms:W3CDTF">2025-08-28T04:00:55Z</dcterms:modified>
</cp:coreProperties>
</file>